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83" r:id="rId2"/>
    <p:sldId id="256" r:id="rId3"/>
    <p:sldId id="257" r:id="rId4"/>
    <p:sldId id="258" r:id="rId5"/>
    <p:sldId id="259" r:id="rId6"/>
    <p:sldId id="260" r:id="rId7"/>
    <p:sldId id="263" r:id="rId8"/>
    <p:sldId id="261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2" r:id="rId17"/>
    <p:sldId id="273" r:id="rId18"/>
    <p:sldId id="281" r:id="rId19"/>
    <p:sldId id="274" r:id="rId20"/>
    <p:sldId id="275" r:id="rId21"/>
    <p:sldId id="276" r:id="rId22"/>
    <p:sldId id="277" r:id="rId23"/>
    <p:sldId id="278" r:id="rId24"/>
    <p:sldId id="282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6322" autoAdjust="0"/>
  </p:normalViewPr>
  <p:slideViewPr>
    <p:cSldViewPr>
      <p:cViewPr varScale="1">
        <p:scale>
          <a:sx n="112" d="100"/>
          <a:sy n="112" d="100"/>
        </p:scale>
        <p:origin x="-157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5661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2187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8540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23298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4882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42442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3591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084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5483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4379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533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56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37510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6303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2092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9136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3761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4AFEAD6-EE71-4347-9677-FECDF89F4079}" type="datetimeFigureOut">
              <a:rPr lang="uk-UA" smtClean="0"/>
              <a:pPr/>
              <a:t>11.08.2017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BC705-E7D2-4952-A80E-372F8F2B5F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65680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9001156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dirty="0" smtClean="0">
                <a:solidFill>
                  <a:srgbClr val="FF0000"/>
                </a:solidFill>
              </a:rPr>
              <a:t>Тема</a:t>
            </a:r>
            <a:r>
              <a:rPr lang="ru-RU" sz="5400" dirty="0" smtClean="0">
                <a:solidFill>
                  <a:srgbClr val="FF0000"/>
                </a:solidFill>
              </a:rPr>
              <a:t> заходу. </a:t>
            </a:r>
          </a:p>
          <a:p>
            <a:pPr algn="ctr"/>
            <a:r>
              <a:rPr lang="uk-UA" sz="5400" dirty="0" smtClean="0">
                <a:solidFill>
                  <a:srgbClr val="FF0000"/>
                </a:solidFill>
              </a:rPr>
              <a:t> Міста</a:t>
            </a:r>
            <a:r>
              <a:rPr lang="ru-RU" sz="5400" dirty="0" smtClean="0">
                <a:solidFill>
                  <a:srgbClr val="FF0000"/>
                </a:solidFill>
              </a:rPr>
              <a:t>ми</a:t>
            </a:r>
            <a:r>
              <a:rPr lang="uk-UA" sz="5400" dirty="0" smtClean="0">
                <a:solidFill>
                  <a:srgbClr val="FF0000"/>
                </a:solidFill>
              </a:rPr>
              <a:t> України</a:t>
            </a:r>
          </a:p>
          <a:p>
            <a:pPr algn="ctr"/>
            <a:endParaRPr lang="uk-UA" sz="5400" dirty="0" smtClean="0"/>
          </a:p>
          <a:p>
            <a:pPr algn="ctr"/>
            <a:r>
              <a:rPr lang="uk-UA" sz="5400" dirty="0" smtClean="0">
                <a:solidFill>
                  <a:srgbClr val="FFFF00"/>
                </a:solidFill>
              </a:rPr>
              <a:t>Автор:</a:t>
            </a:r>
          </a:p>
          <a:p>
            <a:pPr algn="ctr"/>
            <a:r>
              <a:rPr lang="uk-UA" sz="5400" dirty="0" smtClean="0">
                <a:solidFill>
                  <a:srgbClr val="FFFF00"/>
                </a:solidFill>
              </a:rPr>
              <a:t> Шевченко</a:t>
            </a:r>
          </a:p>
          <a:p>
            <a:pPr algn="ctr"/>
            <a:r>
              <a:rPr lang="uk-UA" sz="5400" dirty="0" smtClean="0">
                <a:solidFill>
                  <a:srgbClr val="FFFF00"/>
                </a:solidFill>
              </a:rPr>
              <a:t> Оксана Григорівна</a:t>
            </a:r>
            <a:endParaRPr lang="ru-RU" sz="5400" dirty="0" smtClean="0">
              <a:solidFill>
                <a:srgbClr val="FFFF00"/>
              </a:solidFill>
            </a:endParaRPr>
          </a:p>
          <a:p>
            <a:pPr algn="ctr"/>
            <a:endParaRPr lang="uk-UA" sz="5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musicalparadise.ucoz.ua/_ph/1/973957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13314" name="Picture 2" descr="http://vsr.mil.by/wp-content/uploads/2013/11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0125">
            <a:off x="601117" y="626800"/>
            <a:ext cx="3857652" cy="29289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3316" name="Picture 4" descr="http://sessiya-ua.com/pars_docs/refs/11/10475/10475_html_15e39d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7682">
            <a:off x="5060926" y="473408"/>
            <a:ext cx="3679745" cy="29862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3320" name="Picture 8" descr="http://p-p.com.ua/-/uploads/articles/040/031/original-dc943f6d8de54bf72e086c0f9fdafd3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500438"/>
            <a:ext cx="4189973" cy="31424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musicalparadise.ucoz.ua/_ph/1/973957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http://www.kuburuka.ru/wp-content/uploads/2013/04/%D0%9B%D1%8C%D0%B2%D0%BE%D0%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291"/>
            <a:ext cx="4500594" cy="3214710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</p:pic>
      <p:pic>
        <p:nvPicPr>
          <p:cNvPr id="27652" name="Picture 4" descr="http://sputnik.ck.ua/wp-content/uploads/2014/04/articles4577-94804-5agds3v8vui0dc6olkhzqmhsjsfumbl5qcrwtz5quy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9833" y="928670"/>
            <a:ext cx="4308447" cy="328612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27654" name="Picture 6" descr="http://www.ayda.ru/images/places/10053/o_13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500438"/>
            <a:ext cx="4500594" cy="314327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musicalparadise.ucoz.ua/_ph/1/973957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http://img.travel.ru/images2/2011/05/object189815/l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4143404" cy="321471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30724" name="Picture 4" descr="http://i.tyzhden.ua/content/photoalbum/2013/february/20/shokolad/chocolate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571480"/>
            <a:ext cx="4786346" cy="342902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30726" name="Picture 6" descr="http://cword.ru/wp-content/uploads/2013/02/svyato_shokoladu_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429000"/>
            <a:ext cx="4143404" cy="307183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30728" name="Picture 8" descr="http://www.kapitoliy.net.ua/uploads/images/tour/festyval_pysanok/273718_original.jpg.pagespeed.ce.0u64-DWN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786190"/>
            <a:ext cx="4500594" cy="294380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4" name="Picture 8" descr="http://musicalparadise.ucoz.ua/_ph/1/973957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http://www.photoline.ru/critic/picpart/1205/12053023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56372">
            <a:off x="574771" y="766597"/>
            <a:ext cx="5003599" cy="3672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820" name="Picture 4" descr="http://touristclub.kiev.ua/uploads/images/mod_sight_spr/57/vysoky-zamok140776680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5560">
            <a:off x="3655397" y="697250"/>
            <a:ext cx="5059040" cy="3571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822" name="Picture 6" descr="http://static.panoramio.com/photos/large/310347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1785926"/>
            <a:ext cx="5911827" cy="4433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musicalparadise.ucoz.ua/_ph/1/973957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700" name="Picture 4" descr="http://ross-tur.ru/wp-content/uploads/2014/07/CHasovnya-Boimov-vo-Lvov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27367">
            <a:off x="721347" y="581699"/>
            <a:ext cx="4343700" cy="35213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29702" name="Picture 6" descr="http://dic.academic.ru/pictures/wiki/files/75/Kaplytsya3S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99592">
            <a:off x="4139899" y="2557875"/>
            <a:ext cx="4643470" cy="366900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29704" name="Picture 8" descr="http://excursor.ru/images/resize_cache/excursions/ua/lvovskaya_obl/lvov/49082_675x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9585">
            <a:off x="1571604" y="4572008"/>
            <a:ext cx="1962122" cy="192880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29706" name="Picture 10" descr="http://www.nice-places.com/data/articles/gallery/613/88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59283">
            <a:off x="5104909" y="397768"/>
            <a:ext cx="2275499" cy="170662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musicalparadise.ucoz.ua/_ph/1/973957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http://lviv.pm/wp-content/uploads/2012/03/lvzv644566755-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428604"/>
            <a:ext cx="4572032" cy="321471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31748" name="Picture 4" descr="http://kuda-edu.com.ua/images/ukraine/lvov/lvov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928934"/>
            <a:ext cx="4786346" cy="350046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31750" name="Picture 6" descr="http://ua-travel.info/fotos/galery/53/14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29066"/>
            <a:ext cx="3214710" cy="232505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pic>
        <p:nvPicPr>
          <p:cNvPr id="31752" name="Picture 8" descr="http://i.viewy.ru/data/photo/ce/c5/cec54937b0DWYTCSI_43964_6ef69e09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571480"/>
            <a:ext cx="2773351" cy="207077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http://musicalparadise.ucoz.ua/_ph/1/973957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http://pbs.twimg.com/media/B87_jmqIAAI-v2H.jpg: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52"/>
            <a:ext cx="8572500" cy="45720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6" name="Picture 4" descr="http://nn.by/img/w1500d4/photos/z_2015_09/lvou-fanaty050915-2-1l2g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642918"/>
            <a:ext cx="8143932" cy="51519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8" name="Picture 6" descr="http://www.uaua.info/pictures_ckfinder/images/1(9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500174"/>
            <a:ext cx="7786742" cy="5105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3010" name="Picture 2" descr="http://www.ds2taganrog.ru/wp-content/uploads/2014/01/more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2" name="Picture 4" descr="http://old.logan.in.ua/forum/showimage.php?pid=78311&amp;filename=ode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861992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014" name="AutoShape 6" descr="http://koteg.ru/file/51532/2560x1600/stretch/01219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3016" name="Picture 8" descr="http://koteg.ru/file/51532/2560x1600/stretch/0121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14290"/>
            <a:ext cx="5310182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8" name="Picture 10" descr="http://gigamir.net/static/images/17/172984-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500438"/>
            <a:ext cx="4286279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20" name="Picture 12" descr="http://gloss.ua/file/14/04/18/0v3u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500438"/>
            <a:ext cx="4286280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ds2taganrog.ru/wp-content/uploads/2014/01/more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8" name="Picture 4" descr="http://i.obozrevatel.ua/8/1295704/98443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21038968">
            <a:off x="214819" y="414257"/>
            <a:ext cx="3969653" cy="2746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ttp://img.board.com.ua/a/1041115826/wm/0-otdyih-na-chernom-more-v-odes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02621">
            <a:off x="4825359" y="965801"/>
            <a:ext cx="3919507" cy="3712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http://odessa-arenda.ucoz.com/_ph/20/2/7119792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71480">
            <a:off x="819309" y="3422955"/>
            <a:ext cx="3983688" cy="2951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s2taganrog.ru/wp-content/uploads/2014/01/more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4034" name="Picture 2" descr="http://www.veseliymakler.ru/photoodessa/sight/SightPlacePrimosk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4286280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6" name="Picture 4" descr="http://ic.pics.livejournal.com/karcen/67327094/212310/212310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714752"/>
            <a:ext cx="842968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8" name="Picture 6" descr="http://skachatkartinki.ru/img/picture/Oct/05/22168498ef76dec6f23e78c33aa08506/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14290"/>
            <a:ext cx="4071966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7562"/>
            <a:ext cx="7772400" cy="314327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52" name="Picture 8" descr="http://kotleopold.com.ua/upload/shop_1/3/5/5/item_35586/shop_items_catalog_image355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786058"/>
            <a:ext cx="6357982" cy="374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42844" y="214290"/>
            <a:ext cx="90011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ТУРИСТИЧНЕ</a:t>
            </a:r>
          </a:p>
          <a:p>
            <a:pPr algn="ctr"/>
            <a:r>
              <a:rPr lang="ru-RU" sz="5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АГЕНТСТВО</a:t>
            </a:r>
          </a:p>
          <a:p>
            <a:pPr algn="ctr"/>
            <a:r>
              <a:rPr lang="ru-RU" sz="5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«МАНДРУЄМО РАЗОМ»</a:t>
            </a:r>
            <a:endParaRPr lang="uk-UA" sz="5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s2taganrog.ru/wp-content/uploads/2014/01/more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5058" name="Picture 2" descr="http://img12.nnm.me/0/3/0/b/7/5a650a5bd15594d83c0ae824be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8786874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0" name="Picture 4" descr="http://lopata.in.ua/wp-content/uploads/2015/02/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143116"/>
            <a:ext cx="3651528" cy="45672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62" name="Picture 6" descr="http://www.odessastory.info/GALLERY/albums/userpics/10011/normal_E2-reskrip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286256"/>
            <a:ext cx="3571900" cy="2393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s2taganrog.ru/wp-content/uploads/2014/01/more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4" name="Picture 4" descr="http://os1.img.com.ua/1/2/10290361_6e39467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42852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6082" name="Picture 2" descr="http://rasfokus.ru/images/photos/medium/3f6eedbc9574ba5829701a7b3ddb8d2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736"/>
            <a:ext cx="7663782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2" descr="http://www.ds2taganrog.ru/wp-content/uploads/2014/01/more-fon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pic>
        <p:nvPicPr>
          <p:cNvPr id="47106" name="Picture 2" descr="http://veseliymakler.ru/photoodessa/derevja_odessa/platan_botaniches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42852"/>
            <a:ext cx="7500990" cy="5148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 descr="http://en.chatoff.by/content/news/6281_414653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928670"/>
            <a:ext cx="7643866" cy="53792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s2taganrog.ru/wp-content/uploads/2014/01/more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8130" name="Picture 2" descr="http://adiart.od.ua/nonprofit/just_one_night/img/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14290"/>
            <a:ext cx="7715244" cy="571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2" name="Picture 4" descr="http://www.funlib.ru/cimg/2014/102017/34425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785794"/>
            <a:ext cx="7598154" cy="5786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56a755847e7c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67" y="142852"/>
            <a:ext cx="9126033" cy="67151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52718"/>
            <a:ext cx="7143800" cy="1400530"/>
          </a:xfrm>
        </p:spPr>
        <p:txBody>
          <a:bodyPr>
            <a:noAutofit/>
          </a:bodyPr>
          <a:lstStyle/>
          <a:p>
            <a:pPr algn="ctr"/>
            <a:r>
              <a:rPr lang="uk-UA" sz="7200" dirty="0" smtClean="0">
                <a:solidFill>
                  <a:schemeClr val="tx1"/>
                </a:solidFill>
                <a:cs typeface="Aharoni" pitchFamily="2" charset="-79"/>
              </a:rPr>
              <a:t>ДО  ЗУСТРІЧІ !</a:t>
            </a:r>
            <a:endParaRPr lang="uk-UA" sz="7200" dirty="0">
              <a:solidFill>
                <a:schemeClr val="tx1"/>
              </a:solidFill>
              <a:cs typeface="Aharoni" pitchFamily="2" charset="-79"/>
            </a:endParaRPr>
          </a:p>
        </p:txBody>
      </p:sp>
      <p:pic>
        <p:nvPicPr>
          <p:cNvPr id="1028" name="Picture 4" descr="D:\12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643182"/>
            <a:ext cx="4414863" cy="2479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age.freepik.com/darmowe-zdjecie/abstrakcyjne-t%C5%82a---zielony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 descr="http://www.trabinistour.com/public/luoghi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1"/>
            <a:ext cx="2274682" cy="26432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etal">
            <a:bevelT w="114300" prst="artDeco"/>
          </a:sp3d>
        </p:spPr>
      </p:pic>
      <p:pic>
        <p:nvPicPr>
          <p:cNvPr id="38922" name="Picture 10" descr="http://www.diets.ru/data/cache/2014may/08/07/1943369_49485-550x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85728"/>
            <a:ext cx="5250633" cy="3500422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</p:pic>
      <p:sp>
        <p:nvSpPr>
          <p:cNvPr id="5122" name="AutoShape 2" descr="https://image.freepik.com/darmowe-zdjecie/abstrakcyjne-t%C5%82a---zielony_212867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8918" name="Picture 6" descr="http://brig-voyage.by/sites/default/files/imce-files/kiev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214422"/>
            <a:ext cx="5086328" cy="3814746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</p:pic>
      <p:pic>
        <p:nvPicPr>
          <p:cNvPr id="38916" name="Picture 4" descr="http://i48.fastpic.ru/big/2012/1111/36/ab6cba7fae5ea7944001617094c5a936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2643182"/>
            <a:ext cx="5070638" cy="385919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darmowe-zdjecie/abstrakcyjne-t%C5%82a---zielony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4514" name="Picture 2" descr="http://politikan.com.ua/files/020/0207049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5"/>
            <a:ext cx="4095779" cy="3071834"/>
          </a:xfrm>
          <a:prstGeom prst="rect">
            <a:avLst/>
          </a:prstGeom>
          <a:noFill/>
          <a:ln w="31750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64516" name="Picture 4" descr="http://s00.yaplakal.com/pics/pics_original/3/6/9/59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571480"/>
            <a:ext cx="3870318" cy="5500726"/>
          </a:xfrm>
          <a:prstGeom prst="rect">
            <a:avLst/>
          </a:prstGeom>
          <a:noFill/>
          <a:ln w="31750" cmpd="sng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5400000" scaled="0"/>
            </a:gradFill>
          </a:ln>
        </p:spPr>
      </p:pic>
      <p:pic>
        <p:nvPicPr>
          <p:cNvPr id="64518" name="Picture 6" descr="http://static.iloveukraine.com.ua/p/0/38/38597/a8efb1934a5b0d9a7fdb6328d487195c_600x10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714752"/>
            <a:ext cx="4286280" cy="2914632"/>
          </a:xfrm>
          <a:prstGeom prst="rect">
            <a:avLst/>
          </a:prstGeom>
          <a:noFill/>
          <a:ln w="31750" cmpd="sng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freepik.com/darmowe-zdjecie/abstrakcyjne-t%C5%82a---zielony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5538" name="Picture 2" descr="http://xvatit.com/upload/medialibrary/afe/afefbe906823dccac5cd18ee2d8361d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85728"/>
            <a:ext cx="6194922" cy="4071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5542" name="Picture 6" descr="http://dok.znaimo.com.ua/pars_docs/refs/32/31277/img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357298"/>
            <a:ext cx="6000792" cy="4421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5544" name="Picture 8" descr="http://fondkiev.narod.ru/Liga/images/3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285992"/>
            <a:ext cx="6072230" cy="4357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image.freepik.com/darmowe-zdjecie/abstrakcyjne-t%C5%82a---zielony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ttp://www.orthedu.ru/uploads/posts/2013-08/1377769993_1340705269_4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85728"/>
            <a:ext cx="6697645" cy="4648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 descr="http://bigfoto.in.ua/wp-content/uploads/2014/10/17406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142984"/>
            <a:ext cx="7215238" cy="43814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4" name="Picture 6" descr="http://lavra.ua/index.php?option=com_datsogallery&amp;Itemid=137&amp;func=download&amp;file=D1C1FEC28F3B-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3116"/>
            <a:ext cx="7150911" cy="4386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https://image.freepik.com/darmowe-zdjecie/abstrakcyjne-t%C5%82a---zielony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http://alterra.cc/media/turobj/icon/Kiev_attr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85728"/>
            <a:ext cx="6596072" cy="45720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2" name="Picture 6" descr="http://static.iloveukraine.com.ua/p/0/62/62956/ae2e80b460ef4e1f76d0feed39875f0c_600x1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000108"/>
            <a:ext cx="7143760" cy="47149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0" name="Picture 4" descr="http://fs00.infourok.ru/images/doc/274/279429/img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1857364"/>
            <a:ext cx="6929486" cy="45720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freepik.com/darmowe-zdjecie/abstrakcyjne-t%C5%82a---zielony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7586" name="Picture 2" descr="http://thekievtimes.ua/wp-content/uploads/2013/07/kiev_dnepr_010-670x4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42852"/>
            <a:ext cx="6072230" cy="3714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7588" name="Picture 4" descr="http://www.kartinki24.ru/uploads/gallery/main/311/kartinki24_ru_city_kiev_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285860"/>
            <a:ext cx="6715172" cy="3871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7590" name="Picture 6" descr="http://ic.pics.livejournal.com/apassionat_a/20689469/394871/394871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143116"/>
            <a:ext cx="6341789" cy="42036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musicalparadise.ucoz.ua/_ph/1/973957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82" name="Picture 6" descr="http://static.panoramio.com/photos/large/56541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28604"/>
            <a:ext cx="5462339" cy="3643338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685800" y="5072074"/>
            <a:ext cx="7772400" cy="642942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4578" name="Picture 2" descr="http://os1.i.ua/3/1/2795529_383834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1714488"/>
            <a:ext cx="5572164" cy="3869237"/>
          </a:xfrm>
          <a:prstGeom prst="rect">
            <a:avLst/>
          </a:prstGeom>
          <a:noFill/>
        </p:spPr>
      </p:pic>
      <p:pic>
        <p:nvPicPr>
          <p:cNvPr id="24580" name="Picture 4" descr="http://ua.convdocs.org/pars_docs/refs/82/81805/81805_html_6527a7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2500306"/>
            <a:ext cx="5098218" cy="3857652"/>
          </a:xfrm>
          <a:prstGeom prst="rect">
            <a:avLst/>
          </a:prstGeom>
          <a:noFill/>
          <a:ln w="34925" cmpd="sng">
            <a:solidFill>
              <a:schemeClr val="tx1"/>
            </a:solidFill>
          </a:ln>
        </p:spPr>
      </p:pic>
      <p:pic>
        <p:nvPicPr>
          <p:cNvPr id="24584" name="Picture 8" descr="http://donoda.gov.ua/index.php?spec_cmd=getcontent&amp;args=id:c0d5bb1455aa4fe55c6d0e1aa91b3c9ab21333a242cfa041ba8d43c99a44cba17bb98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42852"/>
            <a:ext cx="2524125" cy="260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440</TotalTime>
  <Words>23</Words>
  <Application>Microsoft Office PowerPoint</Application>
  <PresentationFormat>Экран (4:3)</PresentationFormat>
  <Paragraphs>10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  ЗУСТРІЧІ 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Вольф</dc:creator>
  <cp:lastModifiedBy>Владислав</cp:lastModifiedBy>
  <cp:revision>49</cp:revision>
  <dcterms:created xsi:type="dcterms:W3CDTF">2016-01-25T12:25:22Z</dcterms:created>
  <dcterms:modified xsi:type="dcterms:W3CDTF">2017-08-11T08:37:36Z</dcterms:modified>
</cp:coreProperties>
</file>